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36" r:id="rId2"/>
    <p:sldId id="437" r:id="rId3"/>
    <p:sldId id="431" r:id="rId4"/>
    <p:sldId id="445" r:id="rId5"/>
    <p:sldId id="432" r:id="rId6"/>
    <p:sldId id="446" r:id="rId7"/>
    <p:sldId id="438" r:id="rId8"/>
    <p:sldId id="439" r:id="rId9"/>
    <p:sldId id="440" r:id="rId10"/>
    <p:sldId id="441" r:id="rId11"/>
    <p:sldId id="442" r:id="rId12"/>
    <p:sldId id="443" r:id="rId13"/>
    <p:sldId id="44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99FF"/>
    <a:srgbClr val="FF66CC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3\2.wma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3\1.wma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707236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""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kwtbm-Pn</a:t>
            </a:r>
            <a:r>
              <a:rPr lang="en-US" sz="3000" b="1" dirty="0">
                <a:latin typeface="ML-Aathira" pitchFamily="82" charset="0"/>
              </a:rPr>
              <a:t>-¸n-¨Xv a\p-jy³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thÀs</a:t>
            </a:r>
            <a:r>
              <a:rPr lang="en-US" sz="3000" b="1" dirty="0">
                <a:latin typeface="ML-Aathira" pitchFamily="82" charset="0"/>
              </a:rPr>
              <a:t>]-Sp-¯m-</a:t>
            </a:r>
            <a:r>
              <a:rPr lang="en-US" sz="3000" b="1" dirty="0" err="1">
                <a:latin typeface="ML-Aathira" pitchFamily="82" charset="0"/>
              </a:rPr>
              <a:t>Xn-cn</a:t>
            </a:r>
            <a:r>
              <a:rPr lang="en-US" sz="3000" b="1" dirty="0">
                <a:latin typeface="ML-Aathira" pitchFamily="82" charset="0"/>
              </a:rPr>
              <a:t>-¡s«'' 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aÀt¡m</a:t>
            </a:r>
            <a:r>
              <a:rPr lang="en-US" sz="3000" dirty="0">
                <a:latin typeface="ML-Aathira" pitchFamily="82" charset="0"/>
              </a:rPr>
              <a:t>. 10:9).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amXm</a:t>
            </a:r>
            <a:r>
              <a:rPr lang="en-US" sz="3000" b="1" dirty="0">
                <a:latin typeface="ML-Aathira" pitchFamily="82" charset="0"/>
              </a:rPr>
              <a:t>-]n-</a:t>
            </a:r>
            <a:r>
              <a:rPr lang="en-US" sz="3000" b="1" dirty="0" err="1">
                <a:latin typeface="ML-Aathira" pitchFamily="82" charset="0"/>
              </a:rPr>
              <a:t>Xm</a:t>
            </a:r>
            <a:r>
              <a:rPr lang="en-US" sz="3000" b="1" dirty="0">
                <a:latin typeface="ML-Aathira" pitchFamily="82" charset="0"/>
              </a:rPr>
              <a:t>-¡</a:t>
            </a:r>
            <a:r>
              <a:rPr lang="en-US" sz="3000" b="1" dirty="0" err="1">
                <a:latin typeface="ML-Aathira" pitchFamily="82" charset="0"/>
              </a:rPr>
              <a:t>Ä¡p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th­n</a:t>
            </a:r>
            <a:r>
              <a:rPr lang="en-US" sz="3000" b="1" dirty="0">
                <a:latin typeface="ML-Aathira" pitchFamily="82" charset="0"/>
              </a:rPr>
              <a:t> Rm³ </a:t>
            </a:r>
            <a:r>
              <a:rPr lang="en-US" sz="3000" b="1" dirty="0" err="1">
                <a:latin typeface="ML-Aathira" pitchFamily="82" charset="0"/>
              </a:rPr>
              <a:t>Znh-khpw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mÀ°n</a:t>
            </a:r>
            <a:r>
              <a:rPr lang="en-US" sz="3000" b="1" dirty="0">
                <a:latin typeface="ML-Aathira" pitchFamily="82" charset="0"/>
              </a:rPr>
              <a:t>-¡p-</a:t>
            </a:r>
            <a:r>
              <a:rPr lang="en-US" sz="3000" b="1" dirty="0" err="1">
                <a:latin typeface="ML-Aathira" pitchFamily="82" charset="0"/>
              </a:rPr>
              <a:t>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Ahsc</a:t>
            </a:r>
            <a:r>
              <a:rPr lang="en-US" sz="3000" b="1" dirty="0">
                <a:latin typeface="ML-Aathira" pitchFamily="82" charset="0"/>
              </a:rPr>
              <a:t> A\p-k-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-¡p-</a:t>
            </a:r>
            <a:r>
              <a:rPr lang="en-US" sz="3000" b="1" dirty="0" err="1">
                <a:latin typeface="ML-Aathira" pitchFamily="82" charset="0"/>
              </a:rPr>
              <a:t>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sN¿pw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3571876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>
                <a:latin typeface="ML-Aathira" pitchFamily="82" charset="0"/>
              </a:rPr>
              <a:t>BZs</a:t>
            </a:r>
            <a:r>
              <a:rPr lang="en-US" sz="2600" dirty="0">
                <a:latin typeface="ML-Aathira" pitchFamily="82" charset="0"/>
              </a:rPr>
              <a:t>¯ GZ\</a:t>
            </a:r>
            <a:r>
              <a:rPr lang="en-US" sz="2600" dirty="0" err="1">
                <a:latin typeface="ML-Aathira" pitchFamily="82" charset="0"/>
              </a:rPr>
              <a:t>nem¡n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ssZhw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XpWbmbn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kJnbmbn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lÆmtbbpw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ssZhIr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bmÂ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ndªhnsS</a:t>
            </a:r>
            <a:r>
              <a:rPr lang="en-US" sz="2600" dirty="0">
                <a:latin typeface="ML-Aathira" pitchFamily="82" charset="0"/>
              </a:rPr>
              <a:t> </a:t>
            </a:r>
          </a:p>
          <a:p>
            <a:r>
              <a:rPr lang="en-US" sz="2600" dirty="0" err="1">
                <a:latin typeface="ML-Aathira" pitchFamily="82" charset="0"/>
              </a:rPr>
              <a:t>BZyIpSpw_apbÀ¶p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`</a:t>
            </a:r>
            <a:r>
              <a:rPr lang="en-US" sz="2600" dirty="0" err="1">
                <a:latin typeface="ML-Aathira" pitchFamily="82" charset="0"/>
              </a:rPr>
              <a:t>qhnÂ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IpSpw_w</a:t>
            </a:r>
            <a:r>
              <a:rPr lang="en-US" sz="2600" dirty="0">
                <a:latin typeface="ML-Aathira" pitchFamily="82" charset="0"/>
              </a:rPr>
              <a:t> ]Sp¯pbÀ¯m³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hnizkvX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kvt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lw</a:t>
            </a:r>
            <a:r>
              <a:rPr lang="en-US" sz="2600" dirty="0">
                <a:latin typeface="ML-Aathira" pitchFamily="82" charset="0"/>
              </a:rPr>
              <a:t> hfÀ¯nSphm³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hnhmlIqZmitbIo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ssZhw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hoSXp</a:t>
            </a:r>
            <a:r>
              <a:rPr lang="en-US" sz="2600" dirty="0">
                <a:latin typeface="ML-Aathira" pitchFamily="82" charset="0"/>
              </a:rPr>
              <a:t> `</a:t>
            </a:r>
            <a:r>
              <a:rPr lang="en-US" sz="2600" dirty="0" err="1">
                <a:latin typeface="ML-Aathira" pitchFamily="82" charset="0"/>
              </a:rPr>
              <a:t>qhnse</a:t>
            </a:r>
            <a:r>
              <a:rPr lang="en-US" sz="2600" dirty="0">
                <a:latin typeface="ML-Aathira" pitchFamily="82" charset="0"/>
              </a:rPr>
              <a:t> kzÀ¤am¡m³.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1714488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hnhmlw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E:\NEW POWER POINT 2013\class 3 bit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5346700" cy="1195387"/>
          </a:xfrm>
          <a:prstGeom prst="rect">
            <a:avLst/>
          </a:prstGeom>
          <a:noFill/>
        </p:spPr>
      </p:pic>
      <p:pic>
        <p:nvPicPr>
          <p:cNvPr id="2" name="Picture 2" descr="C:\Users\user\Desktop\1358934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3143240" cy="2643182"/>
          </a:xfrm>
          <a:prstGeom prst="rect">
            <a:avLst/>
          </a:prstGeom>
          <a:noFill/>
        </p:spPr>
      </p:pic>
      <p:pic>
        <p:nvPicPr>
          <p:cNvPr id="1027" name="Picture 3" descr="C:\Users\user\Desktop\IMG_0223.JPG"/>
          <p:cNvPicPr>
            <a:picLocks noChangeAspect="1" noChangeArrowheads="1"/>
          </p:cNvPicPr>
          <p:nvPr/>
        </p:nvPicPr>
        <p:blipFill>
          <a:blip r:embed="rId4"/>
          <a:srcRect l="53779" t="72298" r="6976"/>
          <a:stretch>
            <a:fillRect/>
          </a:stretch>
        </p:blipFill>
        <p:spPr bwMode="auto">
          <a:xfrm>
            <a:off x="0" y="2500306"/>
            <a:ext cx="3643306" cy="1714512"/>
          </a:xfrm>
          <a:prstGeom prst="rect">
            <a:avLst/>
          </a:prstGeom>
          <a:noFill/>
        </p:spPr>
      </p:pic>
      <p:pic>
        <p:nvPicPr>
          <p:cNvPr id="4" name="Picture 2" descr="C:\Users\user\Desktop\Bitmap in Lesson 13 Curved.cdr.jpg"/>
          <p:cNvPicPr>
            <a:picLocks noChangeAspect="1" noChangeArrowheads="1"/>
          </p:cNvPicPr>
          <p:nvPr/>
        </p:nvPicPr>
        <p:blipFill>
          <a:blip r:embed="rId5"/>
          <a:srcRect t="734"/>
          <a:stretch>
            <a:fillRect/>
          </a:stretch>
        </p:blipFill>
        <p:spPr bwMode="auto">
          <a:xfrm>
            <a:off x="3143240" y="2500306"/>
            <a:ext cx="6000760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	a\pjy³ GI\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mbncn¡p¶Xp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\¶Ã; Ah\p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tNÀ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CWsb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Rm³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(DÂ]¯n 2:18).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	{</a:t>
            </a:r>
            <a:r>
              <a:rPr lang="en-US" sz="3000" dirty="0" err="1">
                <a:latin typeface="ML-Aathira" pitchFamily="82" charset="0"/>
              </a:rPr>
              <a:t>kjvSmhv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BZnapXte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Ahsc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pcpj</a:t>
            </a:r>
            <a:r>
              <a:rPr lang="en-US" sz="3000" dirty="0">
                <a:latin typeface="ML-Aathira" pitchFamily="82" charset="0"/>
              </a:rPr>
              <a:t>\pw </a:t>
            </a:r>
            <a:r>
              <a:rPr lang="en-US" sz="3000" dirty="0" err="1">
                <a:latin typeface="ML-Aathira" pitchFamily="82" charset="0"/>
              </a:rPr>
              <a:t>kv</a:t>
            </a:r>
            <a:r>
              <a:rPr lang="en-US" sz="3000" dirty="0">
                <a:latin typeface="ML-Aathira" pitchFamily="82" charset="0"/>
              </a:rPr>
              <a:t>{</a:t>
            </a:r>
            <a:r>
              <a:rPr lang="en-US" sz="3000" dirty="0" err="1">
                <a:latin typeface="ML-Aathira" pitchFamily="82" charset="0"/>
              </a:rPr>
              <a:t>Xobpambn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krjvSn¨p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C¡mcW¯mÂ</a:t>
            </a:r>
            <a:r>
              <a:rPr lang="en-US" sz="3000" dirty="0">
                <a:latin typeface="ML-Aathira" pitchFamily="82" charset="0"/>
              </a:rPr>
              <a:t> ]pcpj³ ]</a:t>
            </a:r>
            <a:r>
              <a:rPr lang="en-US" sz="3000" dirty="0" err="1">
                <a:latin typeface="ML-Aathira" pitchFamily="82" charset="0"/>
              </a:rPr>
              <a:t>nXmhns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amXmhns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hn«v</a:t>
            </a:r>
            <a:r>
              <a:rPr lang="en-US" sz="3000" dirty="0">
                <a:latin typeface="ML-Aathira" pitchFamily="82" charset="0"/>
              </a:rPr>
              <a:t> `</a:t>
            </a:r>
            <a:r>
              <a:rPr lang="en-US" sz="3000" dirty="0" err="1">
                <a:latin typeface="ML-Aathira" pitchFamily="82" charset="0"/>
              </a:rPr>
              <a:t>mcytbmSp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tNÀ¶ncn¡pw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Ccphcpw</a:t>
            </a:r>
            <a:r>
              <a:rPr lang="en-US" sz="3000" dirty="0">
                <a:latin typeface="ML-Aathira" pitchFamily="82" charset="0"/>
              </a:rPr>
              <a:t> GI </a:t>
            </a:r>
            <a:r>
              <a:rPr lang="en-US" sz="3000" dirty="0" err="1">
                <a:latin typeface="ML-Aathira" pitchFamily="82" charset="0"/>
              </a:rPr>
              <a:t>icocambncn¡pw</a:t>
            </a:r>
            <a:r>
              <a:rPr lang="en-US" sz="3000" dirty="0">
                <a:latin typeface="ML-Aathira" pitchFamily="82" charset="0"/>
              </a:rPr>
              <a:t>. ]</a:t>
            </a:r>
            <a:r>
              <a:rPr lang="en-US" sz="3000" dirty="0" err="1">
                <a:latin typeface="ML-Aathira" pitchFamily="82" charset="0"/>
              </a:rPr>
              <a:t>n¶osSmcn¡epw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c­Ã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Hä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icocanbncn¡pw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BIbmÂ,ssZhw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tbmPn¸n¨Xv</a:t>
            </a:r>
            <a:r>
              <a:rPr lang="en-US" sz="3000" dirty="0">
                <a:latin typeface="ML-Aathira" pitchFamily="82" charset="0"/>
              </a:rPr>
              <a:t> a\pjy³ </a:t>
            </a:r>
            <a:r>
              <a:rPr lang="en-US" sz="3000" dirty="0" err="1">
                <a:latin typeface="ML-Aathira" pitchFamily="82" charset="0"/>
              </a:rPr>
              <a:t>thÀs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Sp¯mXncn¡s</a:t>
            </a:r>
            <a:r>
              <a:rPr lang="en-US" sz="3000" dirty="0">
                <a:latin typeface="ML-Aathira" pitchFamily="82" charset="0"/>
              </a:rPr>
              <a:t>« (</a:t>
            </a:r>
            <a:r>
              <a:rPr lang="en-US" sz="3000" dirty="0" err="1">
                <a:latin typeface="ML-Aathira" pitchFamily="82" charset="0"/>
              </a:rPr>
              <a:t>a¯m</a:t>
            </a:r>
            <a:r>
              <a:rPr lang="en-US" sz="3000" dirty="0">
                <a:latin typeface="ML-Aathira" pitchFamily="82" charset="0"/>
              </a:rPr>
              <a:t> 19:4þ6).</a:t>
            </a:r>
          </a:p>
        </p:txBody>
      </p:sp>
      <p:pic>
        <p:nvPicPr>
          <p:cNvPr id="2050" name="Picture 2" descr="D:\web photo\ma class 5\10\adam-and-eve.jpg"/>
          <p:cNvPicPr>
            <a:picLocks noChangeAspect="1" noChangeArrowheads="1"/>
          </p:cNvPicPr>
          <p:nvPr/>
        </p:nvPicPr>
        <p:blipFill>
          <a:blip r:embed="rId2" cstate="print"/>
          <a:srcRect t="3669"/>
          <a:stretch>
            <a:fillRect/>
          </a:stretch>
        </p:blipFill>
        <p:spPr bwMode="auto">
          <a:xfrm>
            <a:off x="2500298" y="4357694"/>
            <a:ext cx="4120582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285884"/>
            <a:ext cx="8072494" cy="3500438"/>
          </a:xfrm>
        </p:spPr>
        <p:txBody>
          <a:bodyPr>
            <a:noAutofit/>
          </a:bodyPr>
          <a:lstStyle/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hnhml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_Ô-¯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{]-[m\ LS-I-§-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mcym-`À¯r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hniz-kvX-Xbpw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]c-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]-c-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lhpw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	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-j\pw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Xobpw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X½nÂ, hnip-²hpw ac-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]n-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-¯-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Xp-amb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sFIys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Df-hm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-¡p-¶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]c-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\nÀ½-e-X-tbmsS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-¡p-¶-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a¡sf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\Ã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InkvXym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-\n-I-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hfÀ¯p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-¶-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­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]m-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Z¼-Xn-IÄ¡p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-¶-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Xp-amb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IqZm-i-bmWv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hnhmlw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5" name="Picture 2" descr="C:\Documents and Settings\shghs\Desktop\jain\pic\marriage_-_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57586" cy="25003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94350"/>
            <a:ext cx="8143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a¡sf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ln¡p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amXm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nXm¡fpw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amXm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nXm¡sf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pkcn¨p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Pohn¡p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a¡fpw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AS§p¶XmWv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amXrImIpSpw_w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Ip«nItf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IÀ¯mhnÂ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amXm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nXm¡sf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A\pkcn¡phn³,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AXv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n§fpsS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IÀ¯hyamWv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(Ft^ 6:1).</a:t>
            </a:r>
          </a:p>
        </p:txBody>
      </p:sp>
      <p:pic>
        <p:nvPicPr>
          <p:cNvPr id="2050" name="Picture 2" descr="C:\Users\user\Desktop\Bitmap in Lesson 13 Curved.c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571605" y="3214686"/>
            <a:ext cx="5926498" cy="364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286124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BËmZn¡mw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tkmZcsc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\hZ¼Xnamtcm¸w \mw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D¨kzc¯nÂ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hmgv¯oSmw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aninlm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mY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\p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kvXpXnKoXw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a\p-</a:t>
            </a:r>
            <a:r>
              <a:rPr lang="en-US" sz="3000" b="1" dirty="0" err="1">
                <a:latin typeface="ML-Aathira" pitchFamily="82" charset="0"/>
              </a:rPr>
              <a:t>jym</a:t>
            </a:r>
            <a:r>
              <a:rPr lang="en-US" sz="3000" b="1" dirty="0">
                <a:latin typeface="ML-Aathira" pitchFamily="82" charset="0"/>
              </a:rPr>
              <a:t>-h-</a:t>
            </a:r>
            <a:r>
              <a:rPr lang="en-US" sz="3000" b="1" dirty="0" err="1">
                <a:latin typeface="ML-Aathira" pitchFamily="82" charset="0"/>
              </a:rPr>
              <a:t>Xm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cw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hgn</a:t>
            </a:r>
            <a:r>
              <a:rPr lang="en-US" sz="3000" b="1" dirty="0">
                <a:latin typeface="ML-Aathira" pitchFamily="82" charset="0"/>
              </a:rPr>
              <a:t> a\p-</a:t>
            </a:r>
            <a:r>
              <a:rPr lang="en-US" sz="3000" b="1" dirty="0" err="1">
                <a:latin typeface="ML-Aathira" pitchFamily="82" charset="0"/>
              </a:rPr>
              <a:t>jy</a:t>
            </a:r>
            <a:r>
              <a:rPr lang="en-US" sz="3000" b="1" dirty="0">
                <a:latin typeface="ML-Aathira" pitchFamily="82" charset="0"/>
              </a:rPr>
              <a:t>-hw-is¯ al-¯z-a-</a:t>
            </a:r>
            <a:r>
              <a:rPr lang="en-US" sz="3000" b="1" dirty="0" err="1">
                <a:latin typeface="ML-Aathira" pitchFamily="82" charset="0"/>
              </a:rPr>
              <a:t>Wn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bn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anin-lmtb</a:t>
            </a:r>
            <a:r>
              <a:rPr lang="en-US" sz="3000" b="1" dirty="0">
                <a:latin typeface="ML-Aathira" pitchFamily="82" charset="0"/>
              </a:rPr>
              <a:t>, R§-</a:t>
            </a:r>
            <a:r>
              <a:rPr lang="en-US" sz="3000" b="1" dirty="0" err="1">
                <a:latin typeface="ML-Aathira" pitchFamily="82" charset="0"/>
              </a:rPr>
              <a:t>fpsS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IpSpw</a:t>
            </a:r>
            <a:r>
              <a:rPr lang="en-US" sz="3000" b="1" dirty="0">
                <a:latin typeface="ML-Aathira" pitchFamily="82" charset="0"/>
              </a:rPr>
              <a:t>-_-§</a:t>
            </a:r>
            <a:r>
              <a:rPr lang="en-US" sz="3000" b="1" dirty="0" err="1">
                <a:latin typeface="ML-Aathira" pitchFamily="82" charset="0"/>
              </a:rPr>
              <a:t>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Znhy-kvt</a:t>
            </a:r>
            <a:r>
              <a:rPr lang="en-US" sz="3000" b="1" dirty="0">
                <a:latin typeface="ML-Aathira" pitchFamily="82" charset="0"/>
              </a:rPr>
              <a:t>\-l-</a:t>
            </a:r>
            <a:r>
              <a:rPr lang="en-US" sz="3000" b="1" dirty="0" err="1">
                <a:latin typeface="ML-Aathira" pitchFamily="82" charset="0"/>
              </a:rPr>
              <a:t>ssN</a:t>
            </a:r>
            <a:r>
              <a:rPr lang="en-US" sz="3000" b="1" dirty="0">
                <a:latin typeface="ML-Aathira" pitchFamily="82" charset="0"/>
              </a:rPr>
              <a:t>-X-\y-¯</a:t>
            </a:r>
            <a:r>
              <a:rPr lang="en-US" sz="3000" b="1" dirty="0" err="1">
                <a:latin typeface="ML-Aathira" pitchFamily="82" charset="0"/>
              </a:rPr>
              <a:t>mÂ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[\y-am-¡-</a:t>
            </a:r>
            <a:r>
              <a:rPr lang="en-US" sz="3000" b="1" dirty="0" err="1">
                <a:latin typeface="ML-Aathira" pitchFamily="82" charset="0"/>
              </a:rPr>
              <a:t>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(aÀt¡m.10:1þ12)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846</TotalTime>
  <Words>167</Words>
  <Application>Microsoft Office PowerPoint</Application>
  <PresentationFormat>On-screen Show (4:3)</PresentationFormat>
  <Paragraphs>60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124</cp:revision>
  <dcterms:created xsi:type="dcterms:W3CDTF">2013-05-28T05:25:40Z</dcterms:created>
  <dcterms:modified xsi:type="dcterms:W3CDTF">2013-12-04T06:00:11Z</dcterms:modified>
</cp:coreProperties>
</file>